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5"/>
  </p:notesMasterIdLst>
  <p:sldIdLst>
    <p:sldId id="257" r:id="rId3"/>
    <p:sldId id="258" r:id="rId4"/>
    <p:sldId id="259" r:id="rId5"/>
    <p:sldId id="262" r:id="rId6"/>
    <p:sldId id="263" r:id="rId7"/>
    <p:sldId id="267" r:id="rId8"/>
    <p:sldId id="265" r:id="rId9"/>
    <p:sldId id="261" r:id="rId10"/>
    <p:sldId id="274" r:id="rId11"/>
    <p:sldId id="269" r:id="rId12"/>
    <p:sldId id="275" r:id="rId13"/>
    <p:sldId id="276" r:id="rId14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cursos%20Humanos\Desktop\GRAFICA%20DE%20ACIDENMTES\ACCIDENTES%20E%20INCIDENTES-20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Accidentabilidad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s-MX" sz="18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Agosto 2022</a:t>
            </a:r>
          </a:p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 sz="1800" b="1" i="0" u="none" strike="noStrike" baseline="0">
              <a:solidFill>
                <a:srgbClr val="000000"/>
              </a:solidFill>
              <a:latin typeface="Calibri"/>
              <a:cs typeface="Calibri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8264840182648401E-2"/>
          <c:y val="0.49328880441668932"/>
          <c:w val="0.96845163968451642"/>
          <c:h val="0.39153117929224363"/>
        </c:manualLayout>
      </c:layout>
      <c:lineChart>
        <c:grouping val="standard"/>
        <c:varyColors val="0"/>
        <c:ser>
          <c:idx val="1"/>
          <c:order val="0"/>
          <c:tx>
            <c:strRef>
              <c:f>'AGOSTO-  2022  (2)'!$B$38</c:f>
              <c:strCache>
                <c:ptCount val="1"/>
                <c:pt idx="0">
                  <c:v>Días acumulados sin Accidentes</c:v>
                </c:pt>
              </c:strCache>
            </c:strRef>
          </c:tx>
          <c:marker>
            <c:symbol val="square"/>
            <c:size val="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'AGOSTO-  2022  (2)'!$C$36:$N$36</c:f>
              <c:numCache>
                <c:formatCode>mmm\-yy</c:formatCode>
                <c:ptCount val="12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  <c:pt idx="6">
                  <c:v>44621</c:v>
                </c:pt>
                <c:pt idx="7">
                  <c:v>44652</c:v>
                </c:pt>
                <c:pt idx="8">
                  <c:v>44682</c:v>
                </c:pt>
                <c:pt idx="9">
                  <c:v>44713</c:v>
                </c:pt>
                <c:pt idx="10">
                  <c:v>44743</c:v>
                </c:pt>
                <c:pt idx="11">
                  <c:v>44774</c:v>
                </c:pt>
              </c:numCache>
            </c:numRef>
          </c:cat>
          <c:val>
            <c:numRef>
              <c:f>'AGOSTO-  2022  (2)'!$C$38:$N$38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60</c:v>
                </c:pt>
                <c:pt idx="3">
                  <c:v>91</c:v>
                </c:pt>
                <c:pt idx="4">
                  <c:v>122</c:v>
                </c:pt>
                <c:pt idx="5">
                  <c:v>150</c:v>
                </c:pt>
                <c:pt idx="6">
                  <c:v>181</c:v>
                </c:pt>
                <c:pt idx="7">
                  <c:v>210</c:v>
                </c:pt>
                <c:pt idx="8">
                  <c:v>32</c:v>
                </c:pt>
                <c:pt idx="9">
                  <c:v>62</c:v>
                </c:pt>
                <c:pt idx="10">
                  <c:v>70</c:v>
                </c:pt>
                <c:pt idx="11">
                  <c:v>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6475072"/>
        <c:axId val="277736968"/>
      </c:lineChart>
      <c:dateAx>
        <c:axId val="276475072"/>
        <c:scaling>
          <c:orientation val="minMax"/>
        </c:scaling>
        <c:delete val="0"/>
        <c:axPos val="b"/>
        <c:numFmt formatCode="mmm\-yy" sourceLinked="0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MX"/>
          </a:p>
        </c:txPr>
        <c:crossAx val="277736968"/>
        <c:crosses val="autoZero"/>
        <c:auto val="1"/>
        <c:lblOffset val="100"/>
        <c:baseTimeUnit val="months"/>
      </c:dateAx>
      <c:valAx>
        <c:axId val="2777369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6475072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775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MX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MX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1" cy="466435"/>
          </a:xfrm>
          <a:prstGeom prst="rect">
            <a:avLst/>
          </a:prstGeom>
        </p:spPr>
        <p:txBody>
          <a:bodyPr vert="horz" lIns="95573" tIns="47786" rIns="95573" bIns="47786" rtlCol="0"/>
          <a:lstStyle>
            <a:lvl1pPr algn="r">
              <a:defRPr sz="1300"/>
            </a:lvl1pPr>
          </a:lstStyle>
          <a:p>
            <a:fld id="{CA5FDED3-03FB-49AB-9116-640C42F7978C}" type="datetimeFigureOut">
              <a:rPr lang="es-MX" smtClean="0"/>
              <a:t>19/06/2023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3" tIns="47786" rIns="95573" bIns="47786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5573" tIns="47786" rIns="95573" bIns="47786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l">
              <a:defRPr sz="13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1" cy="466434"/>
          </a:xfrm>
          <a:prstGeom prst="rect">
            <a:avLst/>
          </a:prstGeom>
        </p:spPr>
        <p:txBody>
          <a:bodyPr vert="horz" lIns="95573" tIns="47786" rIns="95573" bIns="47786" rtlCol="0" anchor="b"/>
          <a:lstStyle>
            <a:lvl1pPr algn="r">
              <a:defRPr sz="1300"/>
            </a:lvl1pPr>
          </a:lstStyle>
          <a:p>
            <a:fld id="{FD8C6E1F-3448-499A-9880-95784A8F5CB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55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9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C80E-512D-419D-B82A-F7F4FB3362F7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58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C6E1F-3448-499A-9880-95784A8F5CB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31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/>
          <p:cNvSpPr>
            <a:spLocks noGrp="1"/>
          </p:cNvSpPr>
          <p:nvPr>
            <p:ph sz="quarter" idx="10"/>
          </p:nvPr>
        </p:nvSpPr>
        <p:spPr>
          <a:xfrm>
            <a:off x="3311691" y="2948947"/>
            <a:ext cx="6144683" cy="960967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77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61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90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790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19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739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753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43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741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0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758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99723" y="1941961"/>
            <a:ext cx="8058944" cy="1470025"/>
          </a:xfrm>
        </p:spPr>
        <p:txBody>
          <a:bodyPr>
            <a:noAutofit/>
          </a:bodyPr>
          <a:lstStyle>
            <a:lvl1pPr>
              <a:defRPr sz="480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03712" y="400506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19/06/2023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209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497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9354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826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8530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0783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7846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0674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8622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5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5327915" y="260648"/>
            <a:ext cx="6965685" cy="1056117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43339" y="6372862"/>
            <a:ext cx="2844800" cy="365125"/>
          </a:xfrm>
        </p:spPr>
        <p:txBody>
          <a:bodyPr/>
          <a:lstStyle/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19/06/2023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3119669" y="1412777"/>
            <a:ext cx="9025003" cy="3739191"/>
          </a:xfrm>
        </p:spPr>
        <p:txBody>
          <a:bodyPr>
            <a:normAutofit/>
          </a:bodyPr>
          <a:lstStyle>
            <a:lvl1pPr>
              <a:defRPr sz="32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667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133"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96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2482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20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3412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3791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3767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120826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54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9" y="1892306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929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61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3769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026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029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07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1424" y="260649"/>
            <a:ext cx="10849205" cy="1470025"/>
          </a:xfrm>
        </p:spPr>
        <p:txBody>
          <a:bodyPr>
            <a:noAutofit/>
          </a:bodyPr>
          <a:lstStyle>
            <a:lvl1pPr>
              <a:defRPr sz="4267" b="0">
                <a:latin typeface="Dekar" panose="02000000000000000000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45251"/>
            <a:ext cx="3456517" cy="412749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Nombre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912285" y="1892301"/>
            <a:ext cx="10847916" cy="4129617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611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8E3F7-4A7D-4749-89FD-9183C43A4FD9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19/06/2023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63690-0D49-4F49-81C3-36846B032E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7 Grupo"/>
          <p:cNvGrpSpPr/>
          <p:nvPr userDrawn="1"/>
        </p:nvGrpSpPr>
        <p:grpSpPr>
          <a:xfrm>
            <a:off x="0" y="-27384"/>
            <a:ext cx="12192000" cy="6885384"/>
            <a:chOff x="0" y="0"/>
            <a:chExt cx="9144000" cy="5164038"/>
          </a:xfrm>
        </p:grpSpPr>
        <p:pic>
          <p:nvPicPr>
            <p:cNvPr id="2052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347" y="0"/>
              <a:ext cx="1235653" cy="516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333" y="0"/>
              <a:ext cx="7560840" cy="516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1" name="Picture 3" descr="logofinal_vertical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68627"/>
            <a:ext cx="25922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9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6190B-771D-4864-AEF3-55B35F04F8CE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19/06/2023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AE5C-0576-4FA2-A052-9795078741B9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0" b="100000" l="29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61"/>
          <a:stretch/>
        </p:blipFill>
        <p:spPr bwMode="auto">
          <a:xfrm rot="10800000">
            <a:off x="47328" y="0"/>
            <a:ext cx="114252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/>
          <p:nvPr userDrawn="1"/>
        </p:nvGrpSpPr>
        <p:grpSpPr>
          <a:xfrm rot="10800000">
            <a:off x="-2952" y="-30529"/>
            <a:ext cx="1010387" cy="1494205"/>
            <a:chOff x="7956376" y="3403608"/>
            <a:chExt cx="1224136" cy="1730550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0" b="9613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03169" y="3656815"/>
              <a:ext cx="1730550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"/>
            <p:cNvPicPr>
              <a:picLocks noChangeAspect="1" noChangeArrowheads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88424" y="3925489"/>
              <a:ext cx="722955" cy="68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CuadroTexto 10"/>
          <p:cNvSpPr txBox="1"/>
          <p:nvPr userDrawn="1"/>
        </p:nvSpPr>
        <p:spPr>
          <a:xfrm>
            <a:off x="9744406" y="6486273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b="1" dirty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F-RG 02 Rev. 2.0</a:t>
            </a:r>
            <a:endParaRPr lang="es-MX" sz="1067" b="1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240704" y="6161518"/>
            <a:ext cx="12192000" cy="11079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  <a:latin typeface="Dekar" panose="02000000000000000000" pitchFamily="50" charset="0"/>
              </a:rPr>
              <a:t>Planta Ciudad </a:t>
            </a:r>
            <a:r>
              <a:rPr lang="es-ES" dirty="0" smtClean="0">
                <a:solidFill>
                  <a:schemeClr val="bg1"/>
                </a:solidFill>
                <a:latin typeface="Dekar" panose="02000000000000000000" pitchFamily="50" charset="0"/>
              </a:rPr>
              <a:t>Guzmán</a:t>
            </a:r>
            <a:endParaRPr lang="es-MX" dirty="0">
              <a:solidFill>
                <a:schemeClr val="bg1"/>
              </a:solidFill>
              <a:latin typeface="Dekar" panose="02000000000000000000" pitchFamily="50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64495" y="4442595"/>
            <a:ext cx="3744416" cy="16007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kern="1700" spc="133" dirty="0" smtClean="0">
                <a:solidFill>
                  <a:prstClr val="white">
                    <a:lumMod val="50000"/>
                  </a:prstClr>
                </a:solidFill>
                <a:latin typeface="Dekar" panose="02000000000000000000" pitchFamily="50" charset="0"/>
              </a:rPr>
              <a:t>15-06-2023</a:t>
            </a:r>
            <a:endParaRPr lang="en-US" b="1" kern="1700" spc="133" dirty="0">
              <a:solidFill>
                <a:prstClr val="white">
                  <a:lumMod val="50000"/>
                </a:prstClr>
              </a:solidFill>
              <a:latin typeface="Dekar" panose="02000000000000000000" pitchFamily="50" charset="0"/>
            </a:endParaRPr>
          </a:p>
          <a:p>
            <a:pPr algn="ctr"/>
            <a:endParaRPr lang="en-US" sz="1867" b="1" kern="1700" spc="133" dirty="0">
              <a:solidFill>
                <a:prstClr val="black"/>
              </a:solidFill>
              <a:latin typeface="Dekar" panose="02000000000000000000" pitchFamily="50" charset="0"/>
            </a:endParaRPr>
          </a:p>
          <a:p>
            <a:pPr algn="ctr"/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Con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información </a:t>
            </a:r>
            <a:r>
              <a:rPr lang="en-US" sz="1867" b="1" kern="1700" spc="133" dirty="0">
                <a:solidFill>
                  <a:prstClr val="white"/>
                </a:solidFill>
                <a:latin typeface="Dekar" panose="02000000000000000000" pitchFamily="50" charset="0"/>
              </a:rPr>
              <a:t>del </a:t>
            </a:r>
            <a:r>
              <a:rPr lang="en-US" sz="1867" b="1" kern="1700" spc="133" dirty="0" smtClean="0">
                <a:solidFill>
                  <a:prstClr val="white"/>
                </a:solidFill>
                <a:latin typeface="Dekar" panose="02000000000000000000" pitchFamily="50" charset="0"/>
              </a:rPr>
              <a:t>mes de Mayo 2023</a:t>
            </a:r>
          </a:p>
          <a:p>
            <a:pPr algn="ctr"/>
            <a:endParaRPr lang="es-MX" sz="18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938411" y="2569475"/>
            <a:ext cx="6796585" cy="2080939"/>
          </a:xfrm>
        </p:spPr>
        <p:txBody>
          <a:bodyPr>
            <a:noAutofit/>
          </a:bodyPr>
          <a:lstStyle/>
          <a:p>
            <a:pPr algn="ctr"/>
            <a:r>
              <a:rPr lang="es-ES" sz="4000" dirty="0">
                <a:latin typeface="Dekar" panose="02000000000000000000" pitchFamily="50" charset="0"/>
              </a:rPr>
              <a:t>Reunión de Revisión </a:t>
            </a:r>
            <a:r>
              <a:rPr lang="es-ES" sz="4000" dirty="0" smtClean="0">
                <a:latin typeface="Dekar" panose="02000000000000000000" pitchFamily="50" charset="0"/>
              </a:rPr>
              <a:t>Gerencial MAYO 2023</a:t>
            </a:r>
          </a:p>
          <a:p>
            <a:pPr algn="ctr"/>
            <a:r>
              <a:rPr lang="es-MX" sz="3200" dirty="0" smtClean="0"/>
              <a:t>RRHH</a:t>
            </a:r>
            <a:endParaRPr lang="es-ES" sz="3200" dirty="0" smtClean="0">
              <a:latin typeface="Dekar" panose="0200000000000000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8401" y="0"/>
            <a:ext cx="114377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67" dirty="0">
                <a:solidFill>
                  <a:prstClr val="white"/>
                </a:solidFill>
                <a:latin typeface="Dekar" panose="02000000000000000000" pitchFamily="50" charset="0"/>
              </a:rPr>
              <a:t>F-RG 02 Rev. 2.0</a:t>
            </a:r>
            <a:endParaRPr lang="es-MX" sz="1067" dirty="0">
              <a:solidFill>
                <a:prstClr val="white"/>
              </a:solidFill>
              <a:latin typeface="Dek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2460568" y="2031259"/>
            <a:ext cx="4363259" cy="1651280"/>
          </a:xfrm>
        </p:spPr>
        <p:txBody>
          <a:bodyPr>
            <a:normAutofit fontScale="92500"/>
          </a:bodyPr>
          <a:lstStyle/>
          <a:p>
            <a:r>
              <a:rPr lang="es-MX" dirty="0" smtClean="0"/>
              <a:t>BUZON DE QUEJAS, SUJERENCIAS Y MEJORAS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5452533" y="3328596"/>
            <a:ext cx="3860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</a:t>
            </a:r>
            <a:r>
              <a:rPr lang="es-ES" sz="200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MAYO</a:t>
            </a:r>
            <a:r>
              <a:rPr lang="es-ES" sz="20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SE PRESENTARON QUEJAS</a:t>
            </a:r>
            <a:endParaRPr lang="es-ES" sz="20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46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468702" y="2280714"/>
            <a:ext cx="6509938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EVENTOS DE MOTIVACIÓN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5" y="-45021"/>
            <a:ext cx="384048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0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689957" y="124690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-501408" y="-29576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-501408" y="-25004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-349008" y="-2805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-349008" y="-23480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Subtítulo 1"/>
          <p:cNvSpPr>
            <a:spLocks noGrp="1"/>
          </p:cNvSpPr>
          <p:nvPr>
            <p:ph type="subTitle" idx="1"/>
          </p:nvPr>
        </p:nvSpPr>
        <p:spPr>
          <a:xfrm>
            <a:off x="5594592" y="542762"/>
            <a:ext cx="6509938" cy="694533"/>
          </a:xfrm>
        </p:spPr>
        <p:txBody>
          <a:bodyPr>
            <a:noAutofit/>
          </a:bodyPr>
          <a:lstStyle/>
          <a:p>
            <a:r>
              <a:rPr lang="es-MX" sz="3400" dirty="0" smtClean="0">
                <a:solidFill>
                  <a:schemeClr val="tx1"/>
                </a:solidFill>
              </a:rPr>
              <a:t>COMUNICACIÓN INTERNA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23" y="2498712"/>
            <a:ext cx="3112156" cy="312911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34" y="1474366"/>
            <a:ext cx="2967649" cy="41534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0" y="2423993"/>
            <a:ext cx="3140549" cy="31405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102" y="1474366"/>
            <a:ext cx="2378052" cy="42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6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566808"/>
              </p:ext>
            </p:extLst>
          </p:nvPr>
        </p:nvGraphicFramePr>
        <p:xfrm>
          <a:off x="2927350" y="12650788"/>
          <a:ext cx="7848600" cy="276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10202" y="297407"/>
            <a:ext cx="3801698" cy="829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Accidentabilidad</a:t>
            </a:r>
          </a:p>
        </p:txBody>
      </p:sp>
      <p:sp>
        <p:nvSpPr>
          <p:cNvPr id="14" name="Marcador de texto 1"/>
          <p:cNvSpPr txBox="1">
            <a:spLocks/>
          </p:cNvSpPr>
          <p:nvPr/>
        </p:nvSpPr>
        <p:spPr>
          <a:xfrm>
            <a:off x="280509" y="6428821"/>
            <a:ext cx="2592388" cy="309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9494557" y="4708947"/>
            <a:ext cx="1853632" cy="55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solidFill>
                  <a:srgbClr val="7030A0"/>
                </a:solidFill>
                <a:latin typeface="Dekar" panose="02000000000000000000" pitchFamily="50" charset="0"/>
              </a:rPr>
              <a:t>SE CUMPLIO EL METRICO</a:t>
            </a:r>
            <a:endParaRPr lang="es-ES" altLang="es-MX" sz="1500" b="1" dirty="0">
              <a:solidFill>
                <a:srgbClr val="7030A0"/>
              </a:solidFill>
              <a:latin typeface="Dekar" panose="02000000000000000000" pitchFamily="50" charset="0"/>
            </a:endParaRPr>
          </a:p>
        </p:txBody>
      </p:sp>
      <p:sp>
        <p:nvSpPr>
          <p:cNvPr id="20" name="Text Box 50"/>
          <p:cNvSpPr txBox="1">
            <a:spLocks noChangeArrowheads="1"/>
          </p:cNvSpPr>
          <p:nvPr/>
        </p:nvSpPr>
        <p:spPr bwMode="auto">
          <a:xfrm>
            <a:off x="9474939" y="3832200"/>
            <a:ext cx="187325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200" b="1" dirty="0">
                <a:solidFill>
                  <a:prstClr val="black"/>
                </a:solidFill>
                <a:latin typeface="Dekar" panose="02000000000000000000" pitchFamily="50" charset="0"/>
              </a:rPr>
              <a:t>Métrico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s-ES" altLang="es-MX" sz="1400" b="1" dirty="0">
                <a:solidFill>
                  <a:prstClr val="black"/>
                </a:solidFill>
                <a:latin typeface="Dekar" panose="02000000000000000000" pitchFamily="50" charset="0"/>
              </a:rPr>
              <a:t>&lt; 0</a:t>
            </a:r>
            <a:r>
              <a:rPr lang="es-ES" altLang="es-MX" sz="1400" b="1" dirty="0" smtClean="0">
                <a:solidFill>
                  <a:prstClr val="black"/>
                </a:solidFill>
                <a:latin typeface="Dekar" panose="02000000000000000000" pitchFamily="50" charset="0"/>
              </a:rPr>
              <a:t> Accidentes</a:t>
            </a:r>
            <a:endParaRPr lang="es-ES" altLang="es-MX" sz="1400" b="1" dirty="0">
              <a:solidFill>
                <a:prstClr val="black"/>
              </a:solidFill>
              <a:latin typeface="Dekar" panose="02000000000000000000" pitchFamily="50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8822932" y="3125839"/>
            <a:ext cx="31772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" altLang="es-MX" sz="1500" b="1" dirty="0" smtClean="0">
                <a:latin typeface="Dekar" panose="02000000000000000000" pitchFamily="50" charset="0"/>
              </a:rPr>
              <a:t>EN MAYO NO SE PRESENTARON ACCIDENTES</a:t>
            </a:r>
            <a:endParaRPr lang="es-ES" altLang="es-MX" sz="1500" b="1" dirty="0">
              <a:latin typeface="Dekar" panose="02000000000000000000" pitchFamily="50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09" y="1461140"/>
            <a:ext cx="7647982" cy="266347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067" y="1441116"/>
            <a:ext cx="3884531" cy="1022850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24" y="4260182"/>
            <a:ext cx="6129724" cy="216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4060055" y="943943"/>
            <a:ext cx="7971906" cy="35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Gráfica</a:t>
            </a:r>
            <a:r>
              <a:rPr kumimoji="0" lang="es-E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del cumplimiento de 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Capacitación 2023</a:t>
            </a:r>
            <a:r>
              <a:rPr kumimoji="0" lang="es-ES" sz="4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180808" y="2343676"/>
            <a:ext cx="3602240" cy="3816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abril quedaron pendientes los siguientes cursos los cuales se reprogramarán de acuerdo a disponibilidad del formador:</a:t>
            </a: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r>
              <a:rPr lang="es-MX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</a:t>
            </a:r>
            <a:r>
              <a:rPr lang="es-MX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s-MX" sz="1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Rate</a:t>
            </a: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r>
              <a:rPr lang="es-MX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CALIDAD CERO </a:t>
            </a:r>
            <a:r>
              <a:rPr lang="es-MX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DEFECTOS</a:t>
            </a:r>
          </a:p>
          <a:p>
            <a:pPr marL="72000" indent="-285750">
              <a:buFont typeface="Arial" panose="020B0604020202020204" pitchFamily="34" charset="0"/>
              <a:buChar char="•"/>
            </a:pPr>
            <a:r>
              <a:rPr lang="es-MX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Análisis y solución de problemas</a:t>
            </a:r>
            <a:r>
              <a:rPr lang="es-MX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(Se reprogramó para junio). </a:t>
            </a: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MX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mayo quedó pendiente el siguiente tema el cual se reprogramará para junio. </a:t>
            </a: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2000" indent="-285750">
              <a:buFont typeface="Arial" panose="020B0604020202020204" pitchFamily="34" charset="0"/>
              <a:buChar char="•"/>
            </a:pPr>
            <a:r>
              <a:rPr lang="es-MX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Acciones correctivas y preventivas.</a:t>
            </a:r>
          </a:p>
          <a:p>
            <a:pPr marL="72000" indent="-285750">
              <a:buFont typeface="Arial" panose="020B0604020202020204" pitchFamily="34" charset="0"/>
              <a:buChar char="•"/>
            </a:pPr>
            <a:endParaRPr lang="es-MX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MX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E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Marcador de texto 1"/>
          <p:cNvSpPr txBox="1">
            <a:spLocks/>
          </p:cNvSpPr>
          <p:nvPr/>
        </p:nvSpPr>
        <p:spPr>
          <a:xfrm>
            <a:off x="280509" y="6428820"/>
            <a:ext cx="2579069" cy="337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Dekar" panose="020000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LIC. PERLA MEDINA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Dekar" panose="020000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617" y="1767056"/>
            <a:ext cx="5185061" cy="9263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617" y="2970108"/>
            <a:ext cx="4947804" cy="22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885252" y="296296"/>
            <a:ext cx="651397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MAYO 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16" y="1389032"/>
            <a:ext cx="4543734" cy="5154656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92" y="1521228"/>
            <a:ext cx="5120641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81425" y="324030"/>
            <a:ext cx="734832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PRIMER QUINCENA DE MAYO 2023</a:t>
            </a:r>
            <a:endParaRPr lang="es-ES" sz="28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71" y="2910822"/>
            <a:ext cx="880232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7689273" y="278476"/>
            <a:ext cx="434755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TROQUELADO</a:t>
            </a:r>
            <a:r>
              <a:rPr lang="es-E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s-E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SEGUNDA QUINCENA DE MAYO 2023</a:t>
            </a:r>
            <a:endParaRPr lang="es-ES" sz="3600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AutoShape 2" descr="blob:https://web.whatsapp.com/c04aeca0-d061-4077-8a52-4356e6cc4a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7" name="AutoShape 4" descr="blob:https://web.whatsapp.com/8d8ad1ff-329f-4c4d-b3f9-6b5251887ca7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57" y="278476"/>
            <a:ext cx="4480560" cy="2610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02" y="3052598"/>
            <a:ext cx="4713315" cy="32393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010" y="2415277"/>
            <a:ext cx="2903686" cy="38766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r="36914"/>
          <a:stretch/>
        </p:blipFill>
        <p:spPr>
          <a:xfrm>
            <a:off x="6969823" y="2415277"/>
            <a:ext cx="1971187" cy="39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319847" y="631459"/>
            <a:ext cx="7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INSPECCIÓN SEGUNDA  </a:t>
            </a:r>
            <a:r>
              <a:rPr lang="es-E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QUINCENA </a:t>
            </a:r>
            <a:r>
              <a:rPr lang="es-E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 MAYO 2023</a:t>
            </a:r>
            <a:endParaRPr lang="es-E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12664"/>
          <a:stretch/>
        </p:blipFill>
        <p:spPr>
          <a:xfrm>
            <a:off x="2707177" y="1229836"/>
            <a:ext cx="7823477" cy="18043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395" y="2141872"/>
            <a:ext cx="3069295" cy="41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721628" y="697960"/>
            <a:ext cx="725297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CELEBRACIÓN</a:t>
            </a:r>
            <a:r>
              <a:rPr lang="es-E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 CUMPLEAÑOS DEL MES DE MARZO 2023 </a:t>
            </a:r>
            <a:endParaRPr lang="es-E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351098" y="2502129"/>
            <a:ext cx="399403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</a:t>
            </a:r>
            <a:r>
              <a:rPr lang="es-E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mayo</a:t>
            </a:r>
            <a:r>
              <a:rPr lang="es-E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no hubo cumpleañeros</a:t>
            </a:r>
            <a:endParaRPr lang="es-E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62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5121367" y="302212"/>
            <a:ext cx="6965685" cy="1056117"/>
          </a:xfrm>
        </p:spPr>
        <p:txBody>
          <a:bodyPr>
            <a:normAutofit fontScale="77500" lnSpcReduction="20000"/>
          </a:bodyPr>
          <a:lstStyle/>
          <a:p>
            <a:r>
              <a:rPr lang="es-MX" dirty="0" smtClean="0"/>
              <a:t>BOLETIN MENSUAL DE COMUNICACIÓN INTERNA DE JULIO CON INFORMACIÓN DEL MES DE MAYO 2023</a:t>
            </a:r>
            <a:endParaRPr lang="es-MX" dirty="0"/>
          </a:p>
        </p:txBody>
      </p:sp>
      <p:sp>
        <p:nvSpPr>
          <p:cNvPr id="3" name="AutoShape 2" descr="Emigrando de la Violencia - La violencia de género se encuentra presente  también en nuestra vida laboral, por lo que es importante saber  identificarla. . . . . . . . . . . 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" y="1554481"/>
            <a:ext cx="6132482" cy="47798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79" y="1554481"/>
            <a:ext cx="6132022" cy="47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7284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REVISION GERENCIAL JULIO 2022</Template>
  <TotalTime>3121</TotalTime>
  <Words>186</Words>
  <Application>Microsoft Office PowerPoint</Application>
  <PresentationFormat>Panorámica</PresentationFormat>
  <Paragraphs>47</Paragraphs>
  <Slides>12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Dekar</vt:lpstr>
      <vt:lpstr>Tahoma</vt:lpstr>
      <vt:lpstr>1_Diseño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111</cp:revision>
  <cp:lastPrinted>2023-03-23T21:33:19Z</cp:lastPrinted>
  <dcterms:created xsi:type="dcterms:W3CDTF">2022-09-02T16:29:25Z</dcterms:created>
  <dcterms:modified xsi:type="dcterms:W3CDTF">2023-06-19T20:57:35Z</dcterms:modified>
</cp:coreProperties>
</file>